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9"/>
  </p:handoutMasterIdLst>
  <p:sldIdLst>
    <p:sldId id="271" r:id="rId2"/>
    <p:sldId id="270" r:id="rId3"/>
    <p:sldId id="272" r:id="rId4"/>
    <p:sldId id="273" r:id="rId5"/>
    <p:sldId id="274" r:id="rId6"/>
    <p:sldId id="275" r:id="rId7"/>
    <p:sldId id="276" r:id="rId8"/>
  </p:sldIdLst>
  <p:sldSz cx="12192000" cy="6858000"/>
  <p:notesSz cx="9296400" cy="701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09" y="1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E1ACF4F-32E4-46ED-A030-C9E65999B9E8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FB13168-D3DA-4DD6-BAC3-B0C5CA5FC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64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52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8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268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57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4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61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72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3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406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54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9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56749-CB5C-4B75-9712-6F3E57FABB67}" type="datetimeFigureOut">
              <a:rPr lang="en-US" smtClean="0"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780BB-F838-4755-BBD9-E9DA3E32E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500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emf"/><Relationship Id="rId5" Type="http://schemas.openxmlformats.org/officeDocument/2006/relationships/image" Target="../media/image6.png"/><Relationship Id="rId10" Type="http://schemas.openxmlformats.org/officeDocument/2006/relationships/image" Target="../media/image11.emf"/><Relationship Id="rId4" Type="http://schemas.openxmlformats.org/officeDocument/2006/relationships/image" Target="../media/image5.png"/><Relationship Id="rId9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Recitation 9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Mini Lecture</a:t>
            </a:r>
          </a:p>
        </p:txBody>
      </p:sp>
    </p:spTree>
    <p:extLst>
      <p:ext uri="{BB962C8B-B14F-4D97-AF65-F5344CB8AC3E}">
        <p14:creationId xmlns:p14="http://schemas.microsoft.com/office/powerpoint/2010/main" val="94260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351338"/>
          </a:xfrm>
        </p:spPr>
        <p:txBody>
          <a:bodyPr/>
          <a:lstStyle/>
          <a:p>
            <a:r>
              <a:rPr lang="en-US" dirty="0" smtClean="0"/>
              <a:t>Grades for Recitation 6, 7 and 8 are on Sakai (+Extra credit, 2.5pts)</a:t>
            </a:r>
          </a:p>
          <a:p>
            <a:endParaRPr lang="en-US" dirty="0" smtClean="0"/>
          </a:p>
          <a:p>
            <a:r>
              <a:rPr lang="en-US" dirty="0" smtClean="0"/>
              <a:t>No class and office hours on the week of Thanksgiving, Nov 22</a:t>
            </a:r>
          </a:p>
          <a:p>
            <a:r>
              <a:rPr lang="en-US" dirty="0" smtClean="0"/>
              <a:t>Recitation 10 (Last Recitation class) – Nov 29 and Dec. 1.</a:t>
            </a:r>
          </a:p>
          <a:p>
            <a:r>
              <a:rPr lang="en-US" dirty="0"/>
              <a:t>Exam 2 – Recitation group 6 (Dec. 6th) and Recitation group 6 (Dec. 8th) </a:t>
            </a:r>
          </a:p>
          <a:p>
            <a:pPr marL="0" indent="0">
              <a:buNone/>
            </a:pPr>
            <a:r>
              <a:rPr lang="en-US" dirty="0"/>
              <a:t>(No final exam)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874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 rot="5400000">
            <a:off x="10469911" y="352424"/>
            <a:ext cx="1981198" cy="127635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Images</a:t>
            </a: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Black and white (grayscale) images are stored in a single matrix</a:t>
            </a:r>
          </a:p>
          <a:p>
            <a:r>
              <a:rPr lang="en-US" dirty="0" smtClean="0"/>
              <a:t>In MATLAB, black and white image matrices are in the uint8 format</a:t>
            </a:r>
          </a:p>
          <a:p>
            <a:pPr lvl="1"/>
            <a:r>
              <a:rPr lang="en-US" dirty="0" smtClean="0"/>
              <a:t>Each element is an 8 bit integer (can be between 0 and 255)</a:t>
            </a:r>
          </a:p>
          <a:p>
            <a:pPr lvl="1"/>
            <a:r>
              <a:rPr lang="en-US" dirty="0" smtClean="0"/>
              <a:t>Represents greyscale value (0 = black, 255 = white) for a pixel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938847" y="4294807"/>
                <a:ext cx="2157153" cy="20170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48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8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e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50</m:t>
                                </m:r>
                              </m:e>
                              <m:e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200</m:t>
                                </m:r>
                              </m:e>
                              <m:e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66</m:t>
                                </m:r>
                              </m:e>
                              <m:e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65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e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234</m:t>
                                </m:r>
                              </m:e>
                              <m:e>
                                <m:r>
                                  <a:rPr lang="en-US" sz="4800" b="0" i="1" smtClean="0">
                                    <a:latin typeface="Cambria Math" panose="02040503050406030204" pitchFamily="18" charset="0"/>
                                  </a:rPr>
                                  <m:t>93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8847" y="4294807"/>
                <a:ext cx="2157153" cy="2017091"/>
              </a:xfrm>
              <a:prstGeom prst="rect">
                <a:avLst/>
              </a:prstGeom>
              <a:blipFill rotWithShape="0">
                <a:blip r:embed="rId3"/>
                <a:stretch>
                  <a:fillRect r="-101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51885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822335" y="0"/>
            <a:ext cx="1276350" cy="19812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">
                <a:srgbClr val="FF0000"/>
              </a:gs>
              <a:gs pos="46000">
                <a:srgbClr val="92D050"/>
              </a:gs>
              <a:gs pos="100000">
                <a:srgbClr val="0070C0"/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 smtClean="0"/>
              <a:t>RGB Images</a:t>
            </a:r>
            <a:endParaRPr lang="en-US" sz="4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RGB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RGB images are stored in 3 matrices</a:t>
            </a:r>
          </a:p>
          <a:p>
            <a:pPr lvl="1"/>
            <a:r>
              <a:rPr lang="en-US" dirty="0" smtClean="0"/>
              <a:t>A single m x n x 3 variable in MATLAB</a:t>
            </a:r>
          </a:p>
          <a:p>
            <a:r>
              <a:rPr lang="en-US" dirty="0" smtClean="0"/>
              <a:t>Each matrix is the intensity of red, green or blue</a:t>
            </a:r>
          </a:p>
          <a:p>
            <a:pPr lvl="1"/>
            <a:r>
              <a:rPr lang="en-US" dirty="0" smtClean="0"/>
              <a:t>Still uint8, 0 = no intensity, 255 = full intensity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736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753" y="3639044"/>
            <a:ext cx="2954853" cy="2565813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47" y="3488844"/>
            <a:ext cx="3242388" cy="28716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075" y="3639044"/>
            <a:ext cx="2954853" cy="2565813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182" y="3639044"/>
            <a:ext cx="2954853" cy="2565813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860" y="444686"/>
            <a:ext cx="2927086" cy="2723482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  <p:cxnSp>
        <p:nvCxnSpPr>
          <p:cNvPr id="10" name="Straight Arrow Connector 9"/>
          <p:cNvCxnSpPr/>
          <p:nvPr/>
        </p:nvCxnSpPr>
        <p:spPr>
          <a:xfrm flipV="1">
            <a:off x="3897672" y="1745528"/>
            <a:ext cx="1150571" cy="5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7966" y="444686"/>
            <a:ext cx="3250343" cy="28787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6307" y="3488844"/>
            <a:ext cx="3242388" cy="287165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8870" y="3488844"/>
            <a:ext cx="3242388" cy="287165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68870" y="3488844"/>
            <a:ext cx="3242388" cy="2871655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851747" y="4921950"/>
            <a:ext cx="1150571" cy="5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64985" y="3488844"/>
            <a:ext cx="3242388" cy="287165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4024928" y="115214"/>
            <a:ext cx="127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Grayscale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276987" y="3221450"/>
            <a:ext cx="127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RGB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0822335" y="0"/>
            <a:ext cx="1276350" cy="19812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">
                <a:srgbClr val="FF0000"/>
              </a:gs>
              <a:gs pos="46000">
                <a:srgbClr val="92D050"/>
              </a:gs>
              <a:gs pos="100000">
                <a:srgbClr val="0070C0"/>
              </a:gs>
            </a:gsLst>
            <a:lin ang="5400000" scaled="1"/>
            <a:tileRect/>
          </a:gra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 smtClean="0"/>
              <a:t>RGB Images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6405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734 -0.00371 L 0.39726 -0.0199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90" y="-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5E-6 4.44444E-6 L 0.51602 -0.00047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794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0951 -0.00695 L 0.45456 -0.00278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53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25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44444E-6 L 0.40964 -0.00278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82" y="-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 smtClean="0"/>
              <a:t>Prob. #1 – Gray doge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7719"/>
            <a:ext cx="4608195" cy="4084955"/>
          </a:xfrm>
          <a:prstGeom prst="rect">
            <a:avLst/>
          </a:prstGeom>
          <a:noFill/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4857829" y="946129"/>
            <a:ext cx="4625340" cy="4106545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78642" y="4694829"/>
            <a:ext cx="10515600" cy="184244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To run this, on command window</a:t>
            </a:r>
          </a:p>
          <a:p>
            <a:pPr marL="0" indent="0">
              <a:buNone/>
            </a:pPr>
            <a:r>
              <a:rPr lang="en-US" dirty="0" smtClean="0"/>
              <a:t>&gt;&gt; doge </a:t>
            </a:r>
            <a:r>
              <a:rPr lang="en-US" dirty="0"/>
              <a:t>= </a:t>
            </a:r>
            <a:r>
              <a:rPr lang="en-US" dirty="0" err="1" smtClean="0"/>
              <a:t>imread</a:t>
            </a:r>
            <a:r>
              <a:rPr lang="en-US" dirty="0" smtClean="0"/>
              <a:t>('dogeBlank.jpeg‘)</a:t>
            </a:r>
          </a:p>
          <a:p>
            <a:pPr marL="0" indent="0">
              <a:buNone/>
            </a:pPr>
            <a:r>
              <a:rPr lang="en-US" dirty="0" smtClean="0"/>
              <a:t>&gt;&gt; </a:t>
            </a:r>
            <a:r>
              <a:rPr lang="en-US" dirty="0" err="1" smtClean="0"/>
              <a:t>dogeGray</a:t>
            </a:r>
            <a:r>
              <a:rPr lang="en-US" dirty="0" smtClean="0"/>
              <a:t> = rgb2gray(doge)</a:t>
            </a:r>
          </a:p>
          <a:p>
            <a:pPr marL="0" indent="0">
              <a:buNone/>
            </a:pPr>
            <a:r>
              <a:rPr lang="en-US" dirty="0" smtClean="0"/>
              <a:t>&gt;&gt; </a:t>
            </a:r>
            <a:r>
              <a:rPr lang="en-US" dirty="0" err="1" smtClean="0"/>
              <a:t>dogeFlip</a:t>
            </a:r>
            <a:r>
              <a:rPr lang="en-US" dirty="0" smtClean="0"/>
              <a:t> = uint8(255-dogeGray)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4157727" y="2523451"/>
            <a:ext cx="1150571" cy="5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130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Prob. #2 – </a:t>
            </a:r>
            <a:r>
              <a:rPr lang="en-US" dirty="0" err="1" smtClean="0"/>
              <a:t>dogeNegative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 rotWithShape="1">
          <a:blip r:embed="rId2"/>
          <a:srcRect l="11667" t="4187" r="12436" b="12357"/>
          <a:stretch/>
        </p:blipFill>
        <p:spPr bwMode="auto">
          <a:xfrm>
            <a:off x="327772" y="1107199"/>
            <a:ext cx="3684669" cy="34238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4867530" y="800425"/>
            <a:ext cx="4792980" cy="425577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4157727" y="2523451"/>
            <a:ext cx="1150571" cy="5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78641" y="4694829"/>
            <a:ext cx="10748749" cy="21631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On command window</a:t>
            </a:r>
          </a:p>
          <a:p>
            <a:pPr marL="0" indent="0">
              <a:buNone/>
            </a:pPr>
            <a:r>
              <a:rPr lang="en-US" dirty="0" smtClean="0"/>
              <a:t>&gt;&gt; </a:t>
            </a:r>
            <a:r>
              <a:rPr lang="en-US" dirty="0" err="1" smtClean="0"/>
              <a:t>dogeNegative</a:t>
            </a:r>
            <a:r>
              <a:rPr lang="en-US" dirty="0" smtClean="0"/>
              <a:t> = (225 – doge)</a:t>
            </a:r>
          </a:p>
        </p:txBody>
      </p:sp>
    </p:spTree>
    <p:extLst>
      <p:ext uri="{BB962C8B-B14F-4D97-AF65-F5344CB8AC3E}">
        <p14:creationId xmlns:p14="http://schemas.microsoft.com/office/powerpoint/2010/main" val="86846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231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Office Theme</vt:lpstr>
      <vt:lpstr>Recitation 9</vt:lpstr>
      <vt:lpstr>Announcements</vt:lpstr>
      <vt:lpstr>Images</vt:lpstr>
      <vt:lpstr>Working with RGB Images</vt:lpstr>
      <vt:lpstr>PowerPoint Presentation</vt:lpstr>
      <vt:lpstr>Prob. #1 – Gray doge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mrdudesir@gmail.com</dc:creator>
  <cp:lastModifiedBy>hc667</cp:lastModifiedBy>
  <cp:revision>34</cp:revision>
  <cp:lastPrinted>2016-11-08T16:16:16Z</cp:lastPrinted>
  <dcterms:created xsi:type="dcterms:W3CDTF">2016-11-07T03:46:30Z</dcterms:created>
  <dcterms:modified xsi:type="dcterms:W3CDTF">2016-11-15T18:30:17Z</dcterms:modified>
</cp:coreProperties>
</file>

<file path=docProps/thumbnail.jpeg>
</file>